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7" r:id="rId4"/>
    <p:sldId id="262" r:id="rId5"/>
    <p:sldId id="266" r:id="rId6"/>
    <p:sldId id="263" r:id="rId7"/>
    <p:sldId id="267" r:id="rId8"/>
    <p:sldId id="261" r:id="rId9"/>
    <p:sldId id="259" r:id="rId10"/>
    <p:sldId id="260" r:id="rId11"/>
  </p:sldIdLst>
  <p:sldSz cx="18288000" cy="10287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F63"/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CA7DA6-EDA4-414F-9CD7-7A9C05DCB5B9}" v="19" dt="2026-05-28T12:54:22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02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imonetti Caldieraro" userId="3928c89da0c153de" providerId="LiveId" clId="{1EB6D397-F639-4BCE-B4BB-EC36B7332ED9}"/>
    <pc:docChg chg="undo custSel addSld delSld modSld sldOrd">
      <pc:chgData name="Camila Simonetti Caldieraro" userId="3928c89da0c153de" providerId="LiveId" clId="{1EB6D397-F639-4BCE-B4BB-EC36B7332ED9}" dt="2026-05-28T12:55:03.506" v="788" actId="47"/>
      <pc:docMkLst>
        <pc:docMk/>
      </pc:docMkLst>
      <pc:sldChg chg="addSp modSp mod">
        <pc:chgData name="Camila Simonetti Caldieraro" userId="3928c89da0c153de" providerId="LiveId" clId="{1EB6D397-F639-4BCE-B4BB-EC36B7332ED9}" dt="2026-05-28T01:45:25.500" v="617" actId="20577"/>
        <pc:sldMkLst>
          <pc:docMk/>
          <pc:sldMk cId="0" sldId="256"/>
        </pc:sldMkLst>
        <pc:spChg chg="add mod">
          <ac:chgData name="Camila Simonetti Caldieraro" userId="3928c89da0c153de" providerId="LiveId" clId="{1EB6D397-F639-4BCE-B4BB-EC36B7332ED9}" dt="2026-05-28T01:34:40.187" v="491" actId="20577"/>
          <ac:spMkLst>
            <pc:docMk/>
            <pc:sldMk cId="0" sldId="256"/>
            <ac:spMk id="4" creationId="{E1142097-34A5-A67A-DDA1-84CB4227BFCE}"/>
          </ac:spMkLst>
        </pc:spChg>
        <pc:spChg chg="mod">
          <ac:chgData name="Camila Simonetti Caldieraro" userId="3928c89da0c153de" providerId="LiveId" clId="{1EB6D397-F639-4BCE-B4BB-EC36B7332ED9}" dt="2026-05-28T01:34:36.965" v="489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Camila Simonetti Caldieraro" userId="3928c89da0c153de" providerId="LiveId" clId="{1EB6D397-F639-4BCE-B4BB-EC36B7332ED9}" dt="2026-05-28T01:45:25.500" v="617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Camila Simonetti Caldieraro" userId="3928c89da0c153de" providerId="LiveId" clId="{1EB6D397-F639-4BCE-B4BB-EC36B7332ED9}" dt="2026-05-28T01:12:27.914" v="5" actId="120"/>
          <ac:spMkLst>
            <pc:docMk/>
            <pc:sldMk cId="0" sldId="256"/>
            <ac:spMk id="21" creationId="{D68D82B2-C1D5-A731-2524-515E773E6B83}"/>
          </ac:spMkLst>
        </pc:spChg>
      </pc:sldChg>
      <pc:sldChg chg="modSp mod">
        <pc:chgData name="Camila Simonetti Caldieraro" userId="3928c89da0c153de" providerId="LiveId" clId="{1EB6D397-F639-4BCE-B4BB-EC36B7332ED9}" dt="2026-05-28T01:45:45.742" v="618" actId="20577"/>
        <pc:sldMkLst>
          <pc:docMk/>
          <pc:sldMk cId="0" sldId="257"/>
        </pc:sldMkLst>
        <pc:spChg chg="mod">
          <ac:chgData name="Camila Simonetti Caldieraro" userId="3928c89da0c153de" providerId="LiveId" clId="{1EB6D397-F639-4BCE-B4BB-EC36B7332ED9}" dt="2026-05-28T01:17:17.599" v="95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Camila Simonetti Caldieraro" userId="3928c89da0c153de" providerId="LiveId" clId="{1EB6D397-F639-4BCE-B4BB-EC36B7332ED9}" dt="2026-05-28T01:45:45.742" v="618" actId="20577"/>
          <ac:spMkLst>
            <pc:docMk/>
            <pc:sldMk cId="0" sldId="257"/>
            <ac:spMk id="5" creationId="{00000000-0000-0000-0000-000000000000}"/>
          </ac:spMkLst>
        </pc:spChg>
      </pc:sldChg>
      <pc:sldChg chg="modSp del mod ord">
        <pc:chgData name="Camila Simonetti Caldieraro" userId="3928c89da0c153de" providerId="LiveId" clId="{1EB6D397-F639-4BCE-B4BB-EC36B7332ED9}" dt="2026-05-28T12:55:03.506" v="788" actId="47"/>
        <pc:sldMkLst>
          <pc:docMk/>
          <pc:sldMk cId="0" sldId="258"/>
        </pc:sldMkLst>
        <pc:spChg chg="mod">
          <ac:chgData name="Camila Simonetti Caldieraro" userId="3928c89da0c153de" providerId="LiveId" clId="{1EB6D397-F639-4BCE-B4BB-EC36B7332ED9}" dt="2026-05-28T01:47:13.477" v="652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Camila Simonetti Caldieraro" userId="3928c89da0c153de" providerId="LiveId" clId="{1EB6D397-F639-4BCE-B4BB-EC36B7332ED9}" dt="2026-05-28T01:56:30.022" v="753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Camila Simonetti Caldieraro" userId="3928c89da0c153de" providerId="LiveId" clId="{1EB6D397-F639-4BCE-B4BB-EC36B7332ED9}" dt="2026-05-28T01:39:47.033" v="597" actId="120"/>
        <pc:sldMkLst>
          <pc:docMk/>
          <pc:sldMk cId="1002257481" sldId="260"/>
        </pc:sldMkLst>
        <pc:spChg chg="mod">
          <ac:chgData name="Camila Simonetti Caldieraro" userId="3928c89da0c153de" providerId="LiveId" clId="{1EB6D397-F639-4BCE-B4BB-EC36B7332ED9}" dt="2026-05-28T01:14:30.278" v="16" actId="14100"/>
          <ac:spMkLst>
            <pc:docMk/>
            <pc:sldMk cId="1002257481" sldId="260"/>
            <ac:spMk id="12" creationId="{A1A1EAC9-4D2D-C2C8-0EC1-AB065CC88621}"/>
          </ac:spMkLst>
        </pc:spChg>
        <pc:spChg chg="mod">
          <ac:chgData name="Camila Simonetti Caldieraro" userId="3928c89da0c153de" providerId="LiveId" clId="{1EB6D397-F639-4BCE-B4BB-EC36B7332ED9}" dt="2026-05-28T01:39:47.033" v="597" actId="120"/>
          <ac:spMkLst>
            <pc:docMk/>
            <pc:sldMk cId="1002257481" sldId="260"/>
            <ac:spMk id="13" creationId="{A29EF87B-2084-E8FE-B896-E5416BE19B7E}"/>
          </ac:spMkLst>
        </pc:spChg>
        <pc:spChg chg="mod">
          <ac:chgData name="Camila Simonetti Caldieraro" userId="3928c89da0c153de" providerId="LiveId" clId="{1EB6D397-F639-4BCE-B4BB-EC36B7332ED9}" dt="2026-05-28T01:14:40.561" v="39" actId="20577"/>
          <ac:spMkLst>
            <pc:docMk/>
            <pc:sldMk cId="1002257481" sldId="260"/>
            <ac:spMk id="24" creationId="{D3BE49F6-96C2-6123-242A-DBCF3844904E}"/>
          </ac:spMkLst>
        </pc:spChg>
      </pc:sldChg>
      <pc:sldChg chg="add">
        <pc:chgData name="Camila Simonetti Caldieraro" userId="3928c89da0c153de" providerId="LiveId" clId="{1EB6D397-F639-4BCE-B4BB-EC36B7332ED9}" dt="2026-05-28T01:16:57.841" v="58" actId="2890"/>
        <pc:sldMkLst>
          <pc:docMk/>
          <pc:sldMk cId="1617174182" sldId="261"/>
        </pc:sldMkLst>
      </pc:sldChg>
      <pc:sldChg chg="add del setBg">
        <pc:chgData name="Camila Simonetti Caldieraro" userId="3928c89da0c153de" providerId="LiveId" clId="{1EB6D397-F639-4BCE-B4BB-EC36B7332ED9}" dt="2026-05-28T01:16:02.528" v="41" actId="47"/>
        <pc:sldMkLst>
          <pc:docMk/>
          <pc:sldMk cId="1782937998" sldId="261"/>
        </pc:sldMkLst>
      </pc:sldChg>
      <pc:sldChg chg="add del">
        <pc:chgData name="Camila Simonetti Caldieraro" userId="3928c89da0c153de" providerId="LiveId" clId="{1EB6D397-F639-4BCE-B4BB-EC36B7332ED9}" dt="2026-05-28T01:16:42.915" v="51" actId="47"/>
        <pc:sldMkLst>
          <pc:docMk/>
          <pc:sldMk cId="2089475006" sldId="261"/>
        </pc:sldMkLst>
      </pc:sldChg>
      <pc:sldChg chg="add del setBg">
        <pc:chgData name="Camila Simonetti Caldieraro" userId="3928c89da0c153de" providerId="LiveId" clId="{1EB6D397-F639-4BCE-B4BB-EC36B7332ED9}" dt="2026-05-28T01:16:19.343" v="47" actId="47"/>
        <pc:sldMkLst>
          <pc:docMk/>
          <pc:sldMk cId="2305648511" sldId="261"/>
        </pc:sldMkLst>
      </pc:sldChg>
      <pc:sldChg chg="add del setBg">
        <pc:chgData name="Camila Simonetti Caldieraro" userId="3928c89da0c153de" providerId="LiveId" clId="{1EB6D397-F639-4BCE-B4BB-EC36B7332ED9}" dt="2026-05-28T01:16:34.702" v="49" actId="47"/>
        <pc:sldMkLst>
          <pc:docMk/>
          <pc:sldMk cId="2466308914" sldId="261"/>
        </pc:sldMkLst>
      </pc:sldChg>
      <pc:sldChg chg="add del setBg">
        <pc:chgData name="Camila Simonetti Caldieraro" userId="3928c89da0c153de" providerId="LiveId" clId="{1EB6D397-F639-4BCE-B4BB-EC36B7332ED9}" dt="2026-05-28T01:16:17.716" v="46" actId="47"/>
        <pc:sldMkLst>
          <pc:docMk/>
          <pc:sldMk cId="473966114" sldId="262"/>
        </pc:sldMkLst>
      </pc:sldChg>
      <pc:sldChg chg="addSp delSp modSp add mod">
        <pc:chgData name="Camila Simonetti Caldieraro" userId="3928c89da0c153de" providerId="LiveId" clId="{1EB6D397-F639-4BCE-B4BB-EC36B7332ED9}" dt="2026-05-28T01:54:46.091" v="744" actId="20577"/>
        <pc:sldMkLst>
          <pc:docMk/>
          <pc:sldMk cId="828769533" sldId="262"/>
        </pc:sldMkLst>
        <pc:spChg chg="mod">
          <ac:chgData name="Camila Simonetti Caldieraro" userId="3928c89da0c153de" providerId="LiveId" clId="{1EB6D397-F639-4BCE-B4BB-EC36B7332ED9}" dt="2026-05-28T01:19:44.887" v="154" actId="20577"/>
          <ac:spMkLst>
            <pc:docMk/>
            <pc:sldMk cId="828769533" sldId="262"/>
            <ac:spMk id="4" creationId="{FCDE3BD4-691A-53CF-60F6-D5846FB1A363}"/>
          </ac:spMkLst>
        </pc:spChg>
        <pc:spChg chg="mod">
          <ac:chgData name="Camila Simonetti Caldieraro" userId="3928c89da0c153de" providerId="LiveId" clId="{1EB6D397-F639-4BCE-B4BB-EC36B7332ED9}" dt="2026-05-28T01:54:46.091" v="744" actId="20577"/>
          <ac:spMkLst>
            <pc:docMk/>
            <pc:sldMk cId="828769533" sldId="262"/>
            <ac:spMk id="5" creationId="{1D4C4882-E8A2-069F-76B9-B33FCF7ED4C3}"/>
          </ac:spMkLst>
        </pc:spChg>
        <pc:spChg chg="add del mod">
          <ac:chgData name="Camila Simonetti Caldieraro" userId="3928c89da0c153de" providerId="LiveId" clId="{1EB6D397-F639-4BCE-B4BB-EC36B7332ED9}" dt="2026-05-28T01:38:51.581" v="582" actId="22"/>
          <ac:spMkLst>
            <pc:docMk/>
            <pc:sldMk cId="828769533" sldId="262"/>
            <ac:spMk id="10" creationId="{B5E0D153-7F26-6339-C51A-AD06E3E0716E}"/>
          </ac:spMkLst>
        </pc:spChg>
        <pc:spChg chg="add mod">
          <ac:chgData name="Camila Simonetti Caldieraro" userId="3928c89da0c153de" providerId="LiveId" clId="{1EB6D397-F639-4BCE-B4BB-EC36B7332ED9}" dt="2026-05-28T01:38:50.777" v="580" actId="571"/>
          <ac:spMkLst>
            <pc:docMk/>
            <pc:sldMk cId="828769533" sldId="262"/>
            <ac:spMk id="11" creationId="{D4D28470-E917-8A3E-6708-B1A822AF98F8}"/>
          </ac:spMkLst>
        </pc:spChg>
      </pc:sldChg>
      <pc:sldChg chg="modSp add mod">
        <pc:chgData name="Camila Simonetti Caldieraro" userId="3928c89da0c153de" providerId="LiveId" clId="{1EB6D397-F639-4BCE-B4BB-EC36B7332ED9}" dt="2026-05-28T01:44:24.007" v="616"/>
        <pc:sldMkLst>
          <pc:docMk/>
          <pc:sldMk cId="2243647202" sldId="263"/>
        </pc:sldMkLst>
        <pc:spChg chg="mod">
          <ac:chgData name="Camila Simonetti Caldieraro" userId="3928c89da0c153de" providerId="LiveId" clId="{1EB6D397-F639-4BCE-B4BB-EC36B7332ED9}" dt="2026-05-28T01:22:03.433" v="214" actId="20577"/>
          <ac:spMkLst>
            <pc:docMk/>
            <pc:sldMk cId="2243647202" sldId="263"/>
            <ac:spMk id="4" creationId="{33DE1B2A-5C5E-DB32-8C97-1E032A029FB4}"/>
          </ac:spMkLst>
        </pc:spChg>
        <pc:spChg chg="mod">
          <ac:chgData name="Camila Simonetti Caldieraro" userId="3928c89da0c153de" providerId="LiveId" clId="{1EB6D397-F639-4BCE-B4BB-EC36B7332ED9}" dt="2026-05-28T01:44:24.007" v="616"/>
          <ac:spMkLst>
            <pc:docMk/>
            <pc:sldMk cId="2243647202" sldId="263"/>
            <ac:spMk id="5" creationId="{4DD76CEA-FAEF-3BDC-4313-DB0DD3DF7529}"/>
          </ac:spMkLst>
        </pc:spChg>
      </pc:sldChg>
      <pc:sldChg chg="add del setBg">
        <pc:chgData name="Camila Simonetti Caldieraro" userId="3928c89da0c153de" providerId="LiveId" clId="{1EB6D397-F639-4BCE-B4BB-EC36B7332ED9}" dt="2026-05-28T01:16:16.860" v="45" actId="47"/>
        <pc:sldMkLst>
          <pc:docMk/>
          <pc:sldMk cId="4141021746" sldId="263"/>
        </pc:sldMkLst>
      </pc:sldChg>
      <pc:sldChg chg="addSp modSp add mod ord">
        <pc:chgData name="Camila Simonetti Caldieraro" userId="3928c89da0c153de" providerId="LiveId" clId="{1EB6D397-F639-4BCE-B4BB-EC36B7332ED9}" dt="2026-05-28T01:42:31.157" v="602" actId="2711"/>
        <pc:sldMkLst>
          <pc:docMk/>
          <pc:sldMk cId="1051971652" sldId="264"/>
        </pc:sldMkLst>
        <pc:spChg chg="mod">
          <ac:chgData name="Camila Simonetti Caldieraro" userId="3928c89da0c153de" providerId="LiveId" clId="{1EB6D397-F639-4BCE-B4BB-EC36B7332ED9}" dt="2026-05-28T01:28:10.301" v="337" actId="6549"/>
          <ac:spMkLst>
            <pc:docMk/>
            <pc:sldMk cId="1051971652" sldId="264"/>
            <ac:spMk id="4" creationId="{D154E546-8A5A-9AFE-22C9-A037E1FAC2CF}"/>
          </ac:spMkLst>
        </pc:spChg>
        <pc:spChg chg="mod">
          <ac:chgData name="Camila Simonetti Caldieraro" userId="3928c89da0c153de" providerId="LiveId" clId="{1EB6D397-F639-4BCE-B4BB-EC36B7332ED9}" dt="2026-05-28T01:41:58.664" v="599"/>
          <ac:spMkLst>
            <pc:docMk/>
            <pc:sldMk cId="1051971652" sldId="264"/>
            <ac:spMk id="5" creationId="{8C2DCD24-CBAB-4815-2075-4429785B7477}"/>
          </ac:spMkLst>
        </pc:spChg>
        <pc:spChg chg="add mod">
          <ac:chgData name="Camila Simonetti Caldieraro" userId="3928c89da0c153de" providerId="LiveId" clId="{1EB6D397-F639-4BCE-B4BB-EC36B7332ED9}" dt="2026-05-28T01:42:31.157" v="602" actId="2711"/>
          <ac:spMkLst>
            <pc:docMk/>
            <pc:sldMk cId="1051971652" sldId="264"/>
            <ac:spMk id="10" creationId="{71574EEB-CF22-85FD-260D-2877228FCC65}"/>
          </ac:spMkLst>
        </pc:spChg>
      </pc:sldChg>
      <pc:sldChg chg="add del">
        <pc:chgData name="Camila Simonetti Caldieraro" userId="3928c89da0c153de" providerId="LiveId" clId="{1EB6D397-F639-4BCE-B4BB-EC36B7332ED9}" dt="2026-05-28T01:46:12.286" v="620" actId="47"/>
        <pc:sldMkLst>
          <pc:docMk/>
          <pc:sldMk cId="138714712" sldId="265"/>
        </pc:sldMkLst>
      </pc:sldChg>
      <pc:sldChg chg="add del">
        <pc:chgData name="Camila Simonetti Caldieraro" userId="3928c89da0c153de" providerId="LiveId" clId="{1EB6D397-F639-4BCE-B4BB-EC36B7332ED9}" dt="2026-05-28T12:54:00.898" v="754" actId="47"/>
        <pc:sldMkLst>
          <pc:docMk/>
          <pc:sldMk cId="1966586951" sldId="265"/>
        </pc:sldMkLst>
      </pc:sldChg>
      <pc:sldChg chg="modSp add mod">
        <pc:chgData name="Camila Simonetti Caldieraro" userId="3928c89da0c153de" providerId="LiveId" clId="{1EB6D397-F639-4BCE-B4BB-EC36B7332ED9}" dt="2026-05-28T01:51:38.857" v="742" actId="12"/>
        <pc:sldMkLst>
          <pc:docMk/>
          <pc:sldMk cId="1790451110" sldId="266"/>
        </pc:sldMkLst>
        <pc:spChg chg="mod">
          <ac:chgData name="Camila Simonetti Caldieraro" userId="3928c89da0c153de" providerId="LiveId" clId="{1EB6D397-F639-4BCE-B4BB-EC36B7332ED9}" dt="2026-05-28T01:51:38.857" v="742" actId="12"/>
          <ac:spMkLst>
            <pc:docMk/>
            <pc:sldMk cId="1790451110" sldId="266"/>
            <ac:spMk id="5" creationId="{72AE4DEC-B01F-4B63-097C-6937AEAECBFC}"/>
          </ac:spMkLst>
        </pc:spChg>
      </pc:sldChg>
      <pc:sldChg chg="modSp add mod">
        <pc:chgData name="Camila Simonetti Caldieraro" userId="3928c89da0c153de" providerId="LiveId" clId="{1EB6D397-F639-4BCE-B4BB-EC36B7332ED9}" dt="2026-05-28T12:54:54.348" v="787" actId="20577"/>
        <pc:sldMkLst>
          <pc:docMk/>
          <pc:sldMk cId="3230490723" sldId="267"/>
        </pc:sldMkLst>
        <pc:spChg chg="mod">
          <ac:chgData name="Camila Simonetti Caldieraro" userId="3928c89da0c153de" providerId="LiveId" clId="{1EB6D397-F639-4BCE-B4BB-EC36B7332ED9}" dt="2026-05-28T12:54:13.148" v="777" actId="20577"/>
          <ac:spMkLst>
            <pc:docMk/>
            <pc:sldMk cId="3230490723" sldId="267"/>
            <ac:spMk id="4" creationId="{53D94BAF-E85D-0BC9-D366-0325F4C58593}"/>
          </ac:spMkLst>
        </pc:spChg>
        <pc:spChg chg="mod">
          <ac:chgData name="Camila Simonetti Caldieraro" userId="3928c89da0c153de" providerId="LiveId" clId="{1EB6D397-F639-4BCE-B4BB-EC36B7332ED9}" dt="2026-05-28T12:54:54.348" v="787" actId="20577"/>
          <ac:spMkLst>
            <pc:docMk/>
            <pc:sldMk cId="3230490723" sldId="267"/>
            <ac:spMk id="5" creationId="{25C1C29A-402D-65A0-F53A-E714B26CA92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4FD96-D83C-47C1-8B21-6D5FE3766D7D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B93DF-7092-4C31-BCB0-5029891FC2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728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B93DF-7092-4C31-BCB0-5029891FC23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7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83CA8D36-72C1-A536-7BC0-FDF9CBB0A7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374" y="320640"/>
            <a:ext cx="7738069" cy="9645719"/>
          </a:xfrm>
          <a:prstGeom prst="rect">
            <a:avLst/>
          </a:prstGeom>
        </p:spPr>
      </p:pic>
      <p:sp>
        <p:nvSpPr>
          <p:cNvPr id="8" name="Freeform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305" y="147200"/>
            <a:ext cx="2655015" cy="2671478"/>
          </a:xfrm>
          <a:custGeom>
            <a:avLst/>
            <a:gdLst/>
            <a:ahLst/>
            <a:cxnLst/>
            <a:rect l="l" t="t" r="r" b="b"/>
            <a:pathLst>
              <a:path w="3728539" h="3609226">
                <a:moveTo>
                  <a:pt x="0" y="0"/>
                </a:moveTo>
                <a:lnTo>
                  <a:pt x="3728539" y="0"/>
                </a:lnTo>
                <a:lnTo>
                  <a:pt x="3728539" y="3609226"/>
                </a:lnTo>
                <a:lnTo>
                  <a:pt x="0" y="3609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646850" y="5853534"/>
            <a:ext cx="6687751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b="1" spc="75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Agrandir Italics"/>
                <a:cs typeface="Aharoni" panose="02010803020104030203" pitchFamily="2" charset="-79"/>
                <a:sym typeface="Agrandir Italics"/>
              </a:rPr>
              <a:t>Nome dos </a:t>
            </a:r>
            <a:r>
              <a:rPr lang="en-US" sz="3000" b="1" spc="75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Agrandir Italics"/>
                <a:cs typeface="Aharoni" panose="02010803020104030203" pitchFamily="2" charset="-79"/>
                <a:sym typeface="Agrandir Italics"/>
              </a:rPr>
              <a:t>autores</a:t>
            </a:r>
            <a:r>
              <a:rPr lang="en-US" sz="3000" i="1" spc="75" dirty="0">
                <a:solidFill>
                  <a:srgbClr val="01493A"/>
                </a:solidFill>
                <a:latin typeface="Agrandir Italics"/>
                <a:ea typeface="Agrandir Italics"/>
                <a:cs typeface="Agrandir Italics"/>
                <a:sym typeface="Agrandir Italics"/>
              </a:rPr>
              <a:t>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6305" y="4820137"/>
            <a:ext cx="12111004" cy="1045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TÍTULO DO ARTIGO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2E2E7DB-4E5E-65DE-5BC0-3A04235B43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15" y="8777518"/>
            <a:ext cx="5665646" cy="1456828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862338DB-E3F9-E42C-F4AF-8AC91C2D4B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01954" y="7616774"/>
            <a:ext cx="5504246" cy="3891693"/>
          </a:xfrm>
          <a:prstGeom prst="rect">
            <a:avLst/>
          </a:prstGeom>
        </p:spPr>
      </p:pic>
      <p:sp>
        <p:nvSpPr>
          <p:cNvPr id="21" name="TextBox 13">
            <a:extLst>
              <a:ext uri="{FF2B5EF4-FFF2-40B4-BE49-F238E27FC236}">
                <a16:creationId xmlns:a16="http://schemas.microsoft.com/office/drawing/2014/main" id="{D68D82B2-C1D5-A731-2524-515E773E6B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32979" y="653119"/>
            <a:ext cx="7030221" cy="1061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00"/>
              </a:lnSpc>
            </a:pP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7º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Congresso</a:t>
            </a: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 Brasileiro de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Patologia</a:t>
            </a: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 das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Construções</a:t>
            </a:r>
            <a:endParaRPr lang="en-US" sz="4100" b="1" dirty="0">
              <a:solidFill>
                <a:srgbClr val="FEFEFE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6B58CDFC-E37B-3842-7799-CCC6E77EE6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36729" y="1941070"/>
            <a:ext cx="7030221" cy="504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b="1" dirty="0">
                <a:solidFill>
                  <a:srgbClr val="00BF63"/>
                </a:solidFill>
                <a:latin typeface="Agrandir Bold"/>
                <a:ea typeface="Agrandir Bold"/>
                <a:cs typeface="Agrandir Bold"/>
                <a:sym typeface="Agrandir Bold"/>
              </a:rPr>
              <a:t>24 a 27 de Junho I São Paulo - SP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1142097-34A5-A67A-DDA1-84CB4227BFCE}"/>
              </a:ext>
            </a:extLst>
          </p:cNvPr>
          <p:cNvSpPr txBox="1"/>
          <p:nvPr/>
        </p:nvSpPr>
        <p:spPr>
          <a:xfrm>
            <a:off x="646850" y="6332095"/>
            <a:ext cx="6687751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b="1" spc="75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Agrandir Italics"/>
                <a:cs typeface="Aharoni" panose="02010803020104030203" pitchFamily="2" charset="-79"/>
                <a:sym typeface="Agrandir Italics"/>
              </a:rPr>
              <a:t>Instituição</a:t>
            </a:r>
            <a:r>
              <a:rPr lang="en-US" sz="3000" b="1" spc="75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Agrandir Italics"/>
                <a:cs typeface="Aharoni" panose="02010803020104030203" pitchFamily="2" charset="-79"/>
                <a:sym typeface="Agrandir Italics"/>
              </a:rPr>
              <a:t> dos </a:t>
            </a:r>
            <a:r>
              <a:rPr lang="en-US" sz="3000" b="1" spc="75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Agrandir Italics"/>
                <a:cs typeface="Aharoni" panose="02010803020104030203" pitchFamily="2" charset="-79"/>
                <a:sym typeface="Agrandir Italics"/>
              </a:rPr>
              <a:t>autores</a:t>
            </a:r>
            <a:r>
              <a:rPr lang="en-US" sz="3000" i="1" spc="75" dirty="0">
                <a:solidFill>
                  <a:srgbClr val="01493A"/>
                </a:solidFill>
                <a:latin typeface="Agrandir Italics"/>
                <a:ea typeface="Agrandir Italics"/>
                <a:cs typeface="Agrandir Italics"/>
                <a:sym typeface="Agrandir Italics"/>
              </a:rPr>
              <a:t>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55D2D-8600-2C23-6AFB-19E789966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1CBD465-05DD-0F72-D448-45174EB53B87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740AF17-4D65-CA12-E7F8-F8A100E71ECC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154E546-8A5A-9AFE-22C9-A037E1FAC2CF}"/>
              </a:ext>
            </a:extLst>
          </p:cNvPr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Sobre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o template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C2DCD24-CBAB-4815-2075-4429785B7477}"/>
              </a:ext>
            </a:extLst>
          </p:cNvPr>
          <p:cNvSpPr txBox="1"/>
          <p:nvPr/>
        </p:nvSpPr>
        <p:spPr>
          <a:xfrm>
            <a:off x="1382075" y="2270789"/>
            <a:ext cx="14619924" cy="4763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Este arquivo contém um modelo para as apresentações orais do CBPAT 2026;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Foram criados diferentes layouts para utilização na apresentação, devendo ser escolhidos conforme a natureza do conteúdo de cada slide;</a:t>
            </a:r>
          </a:p>
          <a:p>
            <a:pPr marL="571500" indent="-57150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Todo o espaço do slide poderá ser utilizado; entretanto, recomenda-se evitar excesso de texto. Sempre que possível, priorize esquemas, fluxogramas, ilustrações, figuras, gráficos e outros recursos visuais.</a:t>
            </a:r>
            <a:endParaRPr lang="en-US" sz="3500" spc="-21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612FE1F-C4A1-3FCF-3167-536D024C998B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71F579D-4B41-A5FB-5CC0-EAD38DCFB164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DFF1366-CAE0-E7F3-7748-2C84E8CDF084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C9383038-D78B-C8E2-8A6F-C68B2A61B3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462F5E2-A2EB-2211-671A-88408B33DC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9D1915F-FD42-0C28-4DBB-73B6BC6FA6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1574EEB-CF22-85FD-260D-2877228FCC65}"/>
              </a:ext>
            </a:extLst>
          </p:cNvPr>
          <p:cNvSpPr txBox="1"/>
          <p:nvPr/>
        </p:nvSpPr>
        <p:spPr>
          <a:xfrm>
            <a:off x="3957489" y="7538480"/>
            <a:ext cx="9328354" cy="1191816"/>
          </a:xfrm>
          <a:prstGeom prst="roundRect">
            <a:avLst/>
          </a:prstGeom>
          <a:solidFill>
            <a:srgbClr val="00BF63">
              <a:alpha val="71000"/>
            </a:srgbClr>
          </a:solidFill>
        </p:spPr>
        <p:txBody>
          <a:bodyPr wrap="square" lIns="0" tIns="0" rIns="0" bIns="0" rtlCol="0" anchor="t">
            <a:spAutoFit/>
          </a:bodyPr>
          <a:lstStyle>
            <a:defPPr lvl="0">
              <a:defRPr lang="en-US"/>
            </a:defPPr>
            <a:lvl1pPr marL="571500" indent="-571500">
              <a:lnSpc>
                <a:spcPct val="150000"/>
              </a:lnSpc>
              <a:buFont typeface="Wingdings" panose="05000000000000000000" pitchFamily="2" charset="2"/>
              <a:buChar char="§"/>
              <a:defRPr sz="3500" b="1">
                <a:solidFill>
                  <a:srgbClr val="FFFFFF"/>
                </a:solidFill>
                <a:latin typeface="Now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pt-BR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Procure manter uniformidade visual e padronização entre os slides!</a:t>
            </a:r>
          </a:p>
        </p:txBody>
      </p:sp>
    </p:spTree>
    <p:extLst>
      <p:ext uri="{BB962C8B-B14F-4D97-AF65-F5344CB8AC3E}">
        <p14:creationId xmlns:p14="http://schemas.microsoft.com/office/powerpoint/2010/main" val="105197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Sugestão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de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conteúdo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da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apresentação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08881" y="2403133"/>
            <a:ext cx="9609609" cy="5444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INTRODUÇÃO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OBJETIVO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METODOLOGIA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RESULTADOS E DISCUSSÃO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CONCLUSÕES ou CONSIDERAÇÕES FINAIS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4000" b="1" dirty="0">
                <a:solidFill>
                  <a:srgbClr val="FFFFFF"/>
                </a:solidFill>
                <a:latin typeface="Now"/>
              </a:rPr>
              <a:t>AGRADECIMENTOS</a:t>
            </a:r>
            <a:endParaRPr lang="en-US" sz="4000" spc="-21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A4D24053-130A-B6E3-8FB1-DE3D71FB8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EDFF0C6-4BD0-8354-E4E4-BD9E161DD1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73A2B1A-CB8B-FA22-03FB-5F4D087BE2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5A5CF-DF98-1FD7-C135-6ED22753D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F955467-3442-CCBC-B03E-6CB648559A7B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08AA71C-2B91-BE23-4AB6-B850FFA28CED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CDE3BD4-691A-53CF-60F6-D5846FB1A363}"/>
              </a:ext>
            </a:extLst>
          </p:cNvPr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Dicas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para a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apresentação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D4C4882-E8A2-069F-76B9-B33FCF7ED4C3}"/>
              </a:ext>
            </a:extLst>
          </p:cNvPr>
          <p:cNvSpPr txBox="1"/>
          <p:nvPr/>
        </p:nvSpPr>
        <p:spPr>
          <a:xfrm>
            <a:off x="1908880" y="2403133"/>
            <a:ext cx="13871894" cy="557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Atenção ao tempo máximo de 10 minutos destinado à apresentação</a:t>
            </a:r>
            <a:r>
              <a:rPr lang="es-ES" sz="3500" dirty="0">
                <a:solidFill>
                  <a:srgbClr val="FFFFFF"/>
                </a:solidFill>
                <a:latin typeface="Now"/>
              </a:rPr>
              <a:t>;</a:t>
            </a:r>
          </a:p>
          <a:p>
            <a:pPr>
              <a:defRPr/>
            </a:pPr>
            <a:endParaRPr lang="es-ES" sz="3500" dirty="0">
              <a:solidFill>
                <a:srgbClr val="FFFFFF"/>
              </a:solidFill>
              <a:latin typeface="Now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É imprescindível respeitar o tempo estabelecido, a fim de evitar atrasos nas apresentações subsequentes e na programação do evento</a:t>
            </a:r>
            <a:r>
              <a:rPr lang="es-ES" sz="3500" dirty="0">
                <a:solidFill>
                  <a:srgbClr val="FFFFFF"/>
                </a:solidFill>
                <a:latin typeface="Now"/>
              </a:rPr>
              <a:t>;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endParaRPr lang="es-ES" sz="3500" dirty="0">
              <a:solidFill>
                <a:srgbClr val="FFFFFF"/>
              </a:solidFill>
              <a:latin typeface="Now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Recomenda-se utilizar, preferencialmente, até 15 slides</a:t>
            </a:r>
            <a:r>
              <a:rPr lang="es-ES" sz="3500" dirty="0">
                <a:solidFill>
                  <a:srgbClr val="FFFFFF"/>
                </a:solidFill>
                <a:latin typeface="Now"/>
              </a:rPr>
              <a:t>;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endParaRPr lang="es-ES" sz="3500" dirty="0">
              <a:solidFill>
                <a:srgbClr val="FFFFFF"/>
              </a:solidFill>
              <a:latin typeface="Now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Exercite a capacidade de síntese: procure explicar o trabalho de forma objetiva, evitando a leitura integral dos slides</a:t>
            </a:r>
            <a:r>
              <a:rPr lang="es-ES" sz="3500" dirty="0">
                <a:solidFill>
                  <a:srgbClr val="FFFFFF"/>
                </a:solidFill>
                <a:latin typeface="Now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500" spc="-21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2B98F89-9AA2-8E1E-2F65-4D97481469BB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CBDBE4-E54B-F203-882B-B6B71E3193E4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C095D0D-BFCC-6BAD-9242-83874448D4C1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F8DA54EC-65F1-0365-2632-14A331101A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A6D13D2-B656-43E3-40B0-4AAC12379E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5820308-A799-04D4-4BC0-3DA4110A86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6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B4ECD-F65C-8F4D-B465-1673123C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3254E68-CA61-0D33-A3B8-A2CA49BE3B9F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D4CA22-7279-85B8-F8FA-20417B0EC0C0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4A7820A-A25B-54A3-3DEC-5777C9D1600C}"/>
              </a:ext>
            </a:extLst>
          </p:cNvPr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Dicas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para a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apresentação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2AE4DEC-B01F-4B63-097C-6937AEAECBFC}"/>
              </a:ext>
            </a:extLst>
          </p:cNvPr>
          <p:cNvSpPr txBox="1"/>
          <p:nvPr/>
        </p:nvSpPr>
        <p:spPr>
          <a:xfrm>
            <a:off x="1908880" y="2403133"/>
            <a:ext cx="13871894" cy="4847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Destaque os principais resultados e contribuições do trabalho;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pt-BR" sz="3500" dirty="0">
              <a:solidFill>
                <a:srgbClr val="FFFFFF"/>
              </a:solidFill>
              <a:latin typeface="Now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Utilize gráficos e figuras para facilitar a compreensão;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pt-BR" sz="3500" dirty="0">
              <a:solidFill>
                <a:srgbClr val="FFFFFF"/>
              </a:solidFill>
              <a:latin typeface="Now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Evite inserir grandes blocos de texto;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pt-BR" sz="3500" dirty="0">
              <a:solidFill>
                <a:srgbClr val="FFFFFF"/>
              </a:solidFill>
              <a:latin typeface="Now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Mantenha contraste adequado entre fundo e texto;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pt-BR" sz="3500" dirty="0">
              <a:solidFill>
                <a:srgbClr val="FFFFFF"/>
              </a:solidFill>
              <a:latin typeface="Now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Revise ortografia, legendas e unidades antes da apresentação.</a:t>
            </a:r>
            <a:endParaRPr lang="es-ES" sz="3500" dirty="0">
              <a:solidFill>
                <a:srgbClr val="FFFFFF"/>
              </a:solidFill>
              <a:latin typeface="Now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E671D4D-3D7D-BCB4-B781-0D830E9FBA02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C5D8BF-89FF-0797-4D2F-8736CE5C29D0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D3B3361-57DA-7CF5-B1DB-D3C3EB64CA5E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7A5C8129-9035-B6D1-2FB7-9F22AD1871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814D38B-61BA-5811-098A-F78E991D2D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7C921E3-0615-A4EA-94A2-38A3FB585A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5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345403-B844-D8ED-76A1-1AFCCE153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E72280B-D177-4B87-4CA3-0878A7EAE87D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3E0AF96-7E8C-3250-7C5B-0B4502299370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3DE1B2A-5C5E-DB32-8C97-1E032A029FB4}"/>
              </a:ext>
            </a:extLst>
          </p:cNvPr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Instruções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para o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dia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da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apresentação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DD76CEA-FAEF-3BDC-4313-DB0DD3DF7529}"/>
              </a:ext>
            </a:extLst>
          </p:cNvPr>
          <p:cNvSpPr txBox="1"/>
          <p:nvPr/>
        </p:nvSpPr>
        <p:spPr>
          <a:xfrm>
            <a:off x="1908880" y="2403133"/>
            <a:ext cx="12574036" cy="3956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As apresentações deverão ser entregues no front </a:t>
            </a:r>
            <a:r>
              <a:rPr lang="pt-BR" sz="3500" dirty="0" err="1">
                <a:solidFill>
                  <a:srgbClr val="FFFFFF"/>
                </a:solidFill>
                <a:latin typeface="Now"/>
              </a:rPr>
              <a:t>desk</a:t>
            </a:r>
            <a:r>
              <a:rPr lang="pt-BR" sz="3500" dirty="0">
                <a:solidFill>
                  <a:srgbClr val="FFFFFF"/>
                </a:solidFill>
                <a:latin typeface="Now"/>
              </a:rPr>
              <a:t> do CBPAT 2026. Durante o evento, informe-se sobre os procedimentos e horários para envio dos arquivos;</a:t>
            </a:r>
          </a:p>
          <a:p>
            <a:pPr>
              <a:defRPr/>
            </a:pPr>
            <a:endParaRPr lang="pt-BR" sz="3500" dirty="0">
              <a:solidFill>
                <a:srgbClr val="FFFFFF"/>
              </a:solidFill>
              <a:latin typeface="Now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pt-BR" sz="3500" dirty="0">
                <a:solidFill>
                  <a:srgbClr val="FFFFFF"/>
                </a:solidFill>
                <a:latin typeface="Now"/>
              </a:rPr>
              <a:t>A intenção é que todas as apresentações estejam disponíveis antes do início da sessão, evitando atrasos na programação do evento</a:t>
            </a:r>
            <a:r>
              <a:rPr lang="es-ES" sz="3500" dirty="0">
                <a:solidFill>
                  <a:srgbClr val="FFFFFF"/>
                </a:solidFill>
                <a:latin typeface="Now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3500" spc="-21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C13DB0D-47C0-237B-789F-1A05C8F1A3AC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EC02E86-1BA7-4E37-1EC3-F8DE0E88DB01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864A17B-5264-F70E-5646-6417FFA0CD35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0EB63031-4CD3-5E52-A951-F4C67B8AC1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FAFB702-D219-11E0-672B-3D854ED872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3FA8831-0C8D-1DB6-2EA4-A4A30C7C99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4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0EE9D-0603-F659-2B3C-A04F648E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1238F84-1D4C-C58D-3049-A5490CA481A0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6AE89BF-B72E-DF39-3C29-30642616B896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3D94BAF-E85D-0BC9-D366-0325F4C58593}"/>
              </a:ext>
            </a:extLst>
          </p:cNvPr>
          <p:cNvSpPr txBox="1"/>
          <p:nvPr/>
        </p:nvSpPr>
        <p:spPr>
          <a:xfrm>
            <a:off x="603636" y="439738"/>
            <a:ext cx="15545848" cy="9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Recomendações</a:t>
            </a:r>
            <a:r>
              <a:rPr lang="en-US" sz="6999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técnicas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5C1C29A-402D-65A0-F53A-E714B26CA929}"/>
              </a:ext>
            </a:extLst>
          </p:cNvPr>
          <p:cNvSpPr txBox="1"/>
          <p:nvPr/>
        </p:nvSpPr>
        <p:spPr>
          <a:xfrm>
            <a:off x="1908880" y="2403133"/>
            <a:ext cx="13390260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Utilize fontes com tamanho mínimo de 20 </a:t>
            </a:r>
            <a:r>
              <a:rPr lang="pt-BR" sz="3500" dirty="0" err="1">
                <a:solidFill>
                  <a:srgbClr val="FFFFFF"/>
                </a:solidFill>
              </a:rPr>
              <a:t>pt</a:t>
            </a:r>
            <a:r>
              <a:rPr lang="pt-BR" sz="3500" dirty="0">
                <a:solidFill>
                  <a:srgbClr val="FFFFFF"/>
                </a:solidFill>
              </a:rPr>
              <a:t> para facilitar a leitura;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Prefira imagens e gráficos com alta resolução;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Evite excesso de animações e transições;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Utilize vídeos e áudios apenas quando forem essenciais à apresentação;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Verifique previamente a compatibilidade de fontes, vídeos e animações em computadores diferentes;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Salve também uma versão em PDF como backup;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3500" dirty="0">
                <a:solidFill>
                  <a:srgbClr val="FFFFFF"/>
                </a:solidFill>
              </a:rPr>
              <a:t>Nomeie o arquivo conforme o modelo:</a:t>
            </a:r>
            <a:br>
              <a:rPr lang="pt-BR" sz="3500" dirty="0">
                <a:solidFill>
                  <a:srgbClr val="FFFFFF"/>
                </a:solidFill>
              </a:rPr>
            </a:br>
            <a:r>
              <a:rPr lang="pt-BR" sz="3500" b="1" dirty="0">
                <a:solidFill>
                  <a:srgbClr val="FFFFFF"/>
                </a:solidFill>
              </a:rPr>
              <a:t>Sessão_NomeAutorPrincipal.pptx</a:t>
            </a:r>
            <a:endParaRPr lang="en-US" sz="3500" spc="-21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3FB6E96-207A-F810-4A39-1423F3298E39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A7E40EC-0FD4-2E48-1DF3-01EDD9FCF396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1042148-7343-09B2-1D6E-D044E1BE71C4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DFA5DBD6-6E95-4333-BD74-5FD1724DD3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89F5897-9D93-EC4A-84D2-575BBFC8AF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6741765-F010-41DB-89C8-E74A02C2B5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9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D27BE4-F6AD-8838-87C2-1FC68A400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26A6ADE-E3F8-0258-98FE-E0CFCAECF9E6}"/>
              </a:ext>
            </a:extLst>
          </p:cNvPr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5B41203-91CB-905D-0834-F2E897E9486C}"/>
              </a:ext>
            </a:extLst>
          </p:cNvPr>
          <p:cNvSpPr/>
          <p:nvPr/>
        </p:nvSpPr>
        <p:spPr>
          <a:xfrm rot="-598516">
            <a:off x="13319877" y="7033075"/>
            <a:ext cx="5238290" cy="1460173"/>
          </a:xfrm>
          <a:custGeom>
            <a:avLst/>
            <a:gdLst/>
            <a:ahLst/>
            <a:cxnLst/>
            <a:rect l="l" t="t" r="r" b="b"/>
            <a:pathLst>
              <a:path w="5238290" h="1460173">
                <a:moveTo>
                  <a:pt x="0" y="0"/>
                </a:moveTo>
                <a:lnTo>
                  <a:pt x="5238290" y="0"/>
                </a:lnTo>
                <a:lnTo>
                  <a:pt x="5238290" y="1460174"/>
                </a:lnTo>
                <a:lnTo>
                  <a:pt x="0" y="146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782ED81-1A25-B897-F68E-22859E0F76B3}"/>
              </a:ext>
            </a:extLst>
          </p:cNvPr>
          <p:cNvSpPr txBox="1"/>
          <p:nvPr/>
        </p:nvSpPr>
        <p:spPr>
          <a:xfrm>
            <a:off x="603636" y="439738"/>
            <a:ext cx="5563798" cy="914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Introdução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763140C-81A8-C7B9-5621-F829BBB379E8}"/>
              </a:ext>
            </a:extLst>
          </p:cNvPr>
          <p:cNvSpPr txBox="1"/>
          <p:nvPr/>
        </p:nvSpPr>
        <p:spPr>
          <a:xfrm>
            <a:off x="963202" y="3548751"/>
            <a:ext cx="7122464" cy="222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Lorem ipsum dolor sit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amet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consectetur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adipiscing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elit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Sed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tristique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diam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neque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a maximus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nulla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bibendum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nec. Sed id libero nec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neque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tempor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mattis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Donec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ornare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felis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vitae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felis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auctor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consequat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Phasellus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metus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sem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gravida id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ullamcorper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sit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amet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accumsan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nec ante.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Nullam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consectetur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lacus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a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posuere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dictum.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4CDED2C-EB63-7E47-5A32-66EB86CF38E0}"/>
              </a:ext>
            </a:extLst>
          </p:cNvPr>
          <p:cNvGrpSpPr/>
          <p:nvPr/>
        </p:nvGrpSpPr>
        <p:grpSpPr>
          <a:xfrm>
            <a:off x="16535399" y="0"/>
            <a:ext cx="2109641" cy="10287000"/>
            <a:chOff x="0" y="0"/>
            <a:chExt cx="823860" cy="2709333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992D379-B786-3D46-836F-69EE8AF88BC4}"/>
                </a:ext>
              </a:extLst>
            </p:cNvPr>
            <p:cNvSpPr/>
            <p:nvPr/>
          </p:nvSpPr>
          <p:spPr>
            <a:xfrm>
              <a:off x="0" y="0"/>
              <a:ext cx="823860" cy="2709333"/>
            </a:xfrm>
            <a:custGeom>
              <a:avLst/>
              <a:gdLst/>
              <a:ahLst/>
              <a:cxnLst/>
              <a:rect l="l" t="t" r="r" b="b"/>
              <a:pathLst>
                <a:path w="823860" h="2709333">
                  <a:moveTo>
                    <a:pt x="42074" y="0"/>
                  </a:moveTo>
                  <a:lnTo>
                    <a:pt x="781786" y="0"/>
                  </a:lnTo>
                  <a:cubicBezTo>
                    <a:pt x="792945" y="0"/>
                    <a:pt x="803646" y="4433"/>
                    <a:pt x="811537" y="12323"/>
                  </a:cubicBezTo>
                  <a:cubicBezTo>
                    <a:pt x="819427" y="20214"/>
                    <a:pt x="823860" y="30916"/>
                    <a:pt x="823860" y="42074"/>
                  </a:cubicBezTo>
                  <a:lnTo>
                    <a:pt x="823860" y="2667259"/>
                  </a:lnTo>
                  <a:cubicBezTo>
                    <a:pt x="823860" y="2678418"/>
                    <a:pt x="819427" y="2689120"/>
                    <a:pt x="811537" y="2697010"/>
                  </a:cubicBezTo>
                  <a:cubicBezTo>
                    <a:pt x="803646" y="2704900"/>
                    <a:pt x="792945" y="2709333"/>
                    <a:pt x="781786" y="2709333"/>
                  </a:cubicBezTo>
                  <a:lnTo>
                    <a:pt x="42074" y="2709333"/>
                  </a:lnTo>
                  <a:cubicBezTo>
                    <a:pt x="30916" y="2709333"/>
                    <a:pt x="20214" y="2704900"/>
                    <a:pt x="12323" y="2697010"/>
                  </a:cubicBezTo>
                  <a:cubicBezTo>
                    <a:pt x="4433" y="2689120"/>
                    <a:pt x="0" y="2678418"/>
                    <a:pt x="0" y="2667259"/>
                  </a:cubicBezTo>
                  <a:lnTo>
                    <a:pt x="0" y="42074"/>
                  </a:lnTo>
                  <a:cubicBezTo>
                    <a:pt x="0" y="30916"/>
                    <a:pt x="4433" y="20214"/>
                    <a:pt x="12323" y="12323"/>
                  </a:cubicBezTo>
                  <a:cubicBezTo>
                    <a:pt x="20214" y="4433"/>
                    <a:pt x="30916" y="0"/>
                    <a:pt x="42074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pt-BR">
                <a:solidFill>
                  <a:srgbClr val="00BF63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5694043-E704-C5E6-8CF7-FF0BB282C58D}"/>
                </a:ext>
              </a:extLst>
            </p:cNvPr>
            <p:cNvSpPr txBox="1"/>
            <p:nvPr/>
          </p:nvSpPr>
          <p:spPr>
            <a:xfrm>
              <a:off x="0" y="-9525"/>
              <a:ext cx="823860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>
                <a:solidFill>
                  <a:srgbClr val="00BF63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447864F8-E717-FA03-1EF3-C9DA83DF45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A2DC046-6F60-2D1B-A046-1847AA40D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411DB476-EA60-CD3B-720F-09F4AED735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74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3636" y="1579562"/>
            <a:ext cx="1586377" cy="0"/>
          </a:xfrm>
          <a:prstGeom prst="line">
            <a:avLst/>
          </a:prstGeom>
          <a:ln w="38100" cap="flat">
            <a:solidFill>
              <a:srgbClr val="00BF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603636" y="439738"/>
            <a:ext cx="5563798" cy="914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 dirty="0" err="1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Título</a:t>
            </a:r>
            <a:endParaRPr lang="en-US" sz="6999" b="1" dirty="0">
              <a:solidFill>
                <a:srgbClr val="00BF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63202" y="3548751"/>
            <a:ext cx="7122464" cy="222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Lorem ipsum dolor sit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amet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consectetur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adipiscing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elit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Sed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tristique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diam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neque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a maximus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nulla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bibendum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nec. Sed id libero nec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neque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tempor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mattis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Donec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ornare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felis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vitae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felis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auctor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consequat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Phasellus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metus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sem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gravida id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ullamcorper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sit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amet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accumsan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nec ante.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Nullam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consectetur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lacus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a </a:t>
            </a:r>
            <a:r>
              <a:rPr lang="en-US" sz="2136" spc="-21" dirty="0" err="1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posuere</a:t>
            </a:r>
            <a:r>
              <a:rPr lang="en-US" sz="2136" spc="-21" dirty="0">
                <a:solidFill>
                  <a:srgbClr val="FFFFFF">
                    <a:alpha val="80000"/>
                  </a:srgbClr>
                </a:solidFill>
                <a:latin typeface="Now"/>
                <a:ea typeface="Now"/>
                <a:cs typeface="Now"/>
                <a:sym typeface="Now"/>
              </a:rPr>
              <a:t> dictum.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017C4B9-7A6B-9A3E-896E-320D2D750B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193" y="9233992"/>
            <a:ext cx="4001317" cy="10288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47F0C31-B697-5346-2008-3F16479291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7" y="9136418"/>
            <a:ext cx="3428626" cy="122402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8338BF4F-D44B-D54C-7211-FA7A4B908E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" y="8432182"/>
            <a:ext cx="3934128" cy="27815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9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AE45F8-BDF5-8090-83A1-FB1D42CF0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9BF2D971-3F56-640A-C6B9-1873244FE3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2638124" flipH="1">
            <a:off x="10523098" y="2622902"/>
            <a:ext cx="12004936" cy="12070777"/>
          </a:xfrm>
          <a:custGeom>
            <a:avLst/>
            <a:gdLst/>
            <a:ahLst/>
            <a:cxnLst/>
            <a:rect l="l" t="t" r="r" b="b"/>
            <a:pathLst>
              <a:path w="12004936" h="12070777">
                <a:moveTo>
                  <a:pt x="12004936" y="0"/>
                </a:moveTo>
                <a:lnTo>
                  <a:pt x="0" y="0"/>
                </a:lnTo>
                <a:lnTo>
                  <a:pt x="0" y="12070777"/>
                </a:lnTo>
                <a:lnTo>
                  <a:pt x="12004936" y="12070777"/>
                </a:lnTo>
                <a:lnTo>
                  <a:pt x="120049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15158ED-C3AA-BD58-59A9-38176F69F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305" y="147200"/>
            <a:ext cx="2655015" cy="2671478"/>
          </a:xfrm>
          <a:custGeom>
            <a:avLst/>
            <a:gdLst/>
            <a:ahLst/>
            <a:cxnLst/>
            <a:rect l="l" t="t" r="r" b="b"/>
            <a:pathLst>
              <a:path w="3728539" h="3609226">
                <a:moveTo>
                  <a:pt x="0" y="0"/>
                </a:moveTo>
                <a:lnTo>
                  <a:pt x="3728539" y="0"/>
                </a:lnTo>
                <a:lnTo>
                  <a:pt x="3728539" y="3609226"/>
                </a:lnTo>
                <a:lnTo>
                  <a:pt x="0" y="360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1A1EAC9-4D2D-C2C8-0EC1-AB065CC88621}"/>
              </a:ext>
            </a:extLst>
          </p:cNvPr>
          <p:cNvSpPr txBox="1"/>
          <p:nvPr/>
        </p:nvSpPr>
        <p:spPr>
          <a:xfrm>
            <a:off x="2748802" y="4742761"/>
            <a:ext cx="11416903" cy="1236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13800" b="1" dirty="0">
                <a:solidFill>
                  <a:srgbClr val="00BF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/>
                <a:ea typeface="Agrandir"/>
                <a:cs typeface="Agrandir"/>
                <a:sym typeface="Agrandir"/>
              </a:rPr>
              <a:t>OBRIGADO(A)!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29EF87B-2084-E8FE-B896-E5416BE19B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32979" y="653119"/>
            <a:ext cx="7030221" cy="1061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00"/>
              </a:lnSpc>
            </a:pP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7º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Congresso</a:t>
            </a: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 Brasileiro de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Patologia</a:t>
            </a:r>
            <a:r>
              <a:rPr lang="en-US" sz="4100" b="1" dirty="0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 das </a:t>
            </a:r>
            <a:r>
              <a:rPr lang="en-US" sz="4100" b="1" dirty="0" err="1">
                <a:solidFill>
                  <a:srgbClr val="FEFEFE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Construções</a:t>
            </a:r>
            <a:endParaRPr lang="en-US" sz="4100" b="1" dirty="0">
              <a:solidFill>
                <a:srgbClr val="FEFEFE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BB4AC39B-0BE0-5459-E1F4-CBE4FF930C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36729" y="1941070"/>
            <a:ext cx="7030221" cy="504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3200" b="1" dirty="0">
                <a:solidFill>
                  <a:srgbClr val="00BF63"/>
                </a:solidFill>
                <a:latin typeface="Agrandir Bold"/>
                <a:ea typeface="Agrandir Bold"/>
                <a:cs typeface="Agrandir Bold"/>
                <a:sym typeface="Agrandir Bold"/>
              </a:rPr>
              <a:t>24 a 27 de Junho I São Paulo - SP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43C639C3-97D9-F817-ED46-8A0865FC3E8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419593" y="7317683"/>
            <a:ext cx="4481806" cy="4481806"/>
            <a:chOff x="0" y="0"/>
            <a:chExt cx="5975742" cy="5975742"/>
          </a:xfrm>
        </p:grpSpPr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5FDCC3AE-82EC-902A-45FF-38EAEE4F6D0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5975742" cy="5975742"/>
              <a:chOff x="0" y="0"/>
              <a:chExt cx="812800" cy="812800"/>
            </a:xfrm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55D84772-339B-CA34-2834-0975F9411F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76250" cap="sq">
                <a:solidFill>
                  <a:srgbClr val="155850">
                    <a:alpha val="1098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6">
                <a:extLst>
                  <a:ext uri="{FF2B5EF4-FFF2-40B4-BE49-F238E27FC236}">
                    <a16:creationId xmlns:a16="http://schemas.microsoft.com/office/drawing/2014/main" id="{CE7C2E1D-5B68-F58A-2C08-86B75112EE7C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4050" tIns="34050" rIns="34050" bIns="34050" rtlCol="0" anchor="ctr"/>
              <a:lstStyle/>
              <a:p>
                <a:pPr algn="ctr">
                  <a:lnSpc>
                    <a:spcPts val="3026"/>
                  </a:lnSpc>
                </a:pPr>
                <a:endParaRPr/>
              </a:p>
            </p:txBody>
          </p:sp>
        </p:grp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5C540D09-00F3-A91F-476F-86BE13E52A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101975" y="1101975"/>
              <a:ext cx="3771792" cy="3771792"/>
              <a:chOff x="0" y="0"/>
              <a:chExt cx="812800" cy="812800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24A0D8C7-EC82-E476-5E35-0D4F1478A98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76250" cap="sq">
                <a:solidFill>
                  <a:srgbClr val="155850">
                    <a:alpha val="10980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8" name="TextBox 9">
                <a:extLst>
                  <a:ext uri="{FF2B5EF4-FFF2-40B4-BE49-F238E27FC236}">
                    <a16:creationId xmlns:a16="http://schemas.microsoft.com/office/drawing/2014/main" id="{65E1B183-4198-9686-BCC6-45B4F8A68250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4050" tIns="34050" rIns="34050" bIns="34050" rtlCol="0" anchor="ctr"/>
              <a:lstStyle/>
              <a:p>
                <a:pPr algn="ctr">
                  <a:lnSpc>
                    <a:spcPts val="3026"/>
                  </a:lnSpc>
                </a:pPr>
                <a:endParaRPr/>
              </a:p>
            </p:txBody>
          </p:sp>
        </p:grp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491FE972-F46D-5C77-A51E-8B834CE41C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6" y="8830172"/>
            <a:ext cx="5665646" cy="1456828"/>
          </a:xfrm>
          <a:prstGeom prst="rect">
            <a:avLst/>
          </a:prstGeom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D3BE49F6-96C2-6123-242A-DBCF3844904E}"/>
              </a:ext>
            </a:extLst>
          </p:cNvPr>
          <p:cNvSpPr txBox="1"/>
          <p:nvPr/>
        </p:nvSpPr>
        <p:spPr>
          <a:xfrm>
            <a:off x="3521207" y="6673662"/>
            <a:ext cx="9805048" cy="533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100"/>
              </a:lnSpc>
            </a:pPr>
            <a:r>
              <a:rPr lang="en-US" sz="4100" dirty="0" err="1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Espaço</a:t>
            </a:r>
            <a:r>
              <a:rPr lang="en-US" sz="4100" dirty="0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 para </a:t>
            </a:r>
            <a:r>
              <a:rPr lang="en-US" sz="4100" dirty="0" err="1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contato</a:t>
            </a:r>
            <a:r>
              <a:rPr lang="en-US" sz="4100" dirty="0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 do </a:t>
            </a:r>
            <a:r>
              <a:rPr lang="en-US" sz="4100" dirty="0" err="1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apresentador</a:t>
            </a:r>
            <a:r>
              <a:rPr lang="en-US" sz="4100" dirty="0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 Bold"/>
                <a:ea typeface="Agrandir Bold"/>
                <a:cs typeface="Agrandir Bold"/>
                <a:sym typeface="Agrandir Bold"/>
              </a:rPr>
              <a:t>.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3447064D-6D25-97D1-E950-0991A26510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1954" y="7616774"/>
            <a:ext cx="5504246" cy="389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57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518</Words>
  <Application>Microsoft Office PowerPoint</Application>
  <PresentationFormat>Personalizar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21" baseType="lpstr">
      <vt:lpstr>Agrandir</vt:lpstr>
      <vt:lpstr>Agrandir Bold</vt:lpstr>
      <vt:lpstr>Agrandir Italics</vt:lpstr>
      <vt:lpstr>Aharoni</vt:lpstr>
      <vt:lpstr>Aptos</vt:lpstr>
      <vt:lpstr>Arial</vt:lpstr>
      <vt:lpstr>Calibri</vt:lpstr>
      <vt:lpstr>Nirmala UI</vt:lpstr>
      <vt:lpstr>Now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Diego Carvalho</cp:lastModifiedBy>
  <cp:revision>4</cp:revision>
  <dcterms:modified xsi:type="dcterms:W3CDTF">2026-05-28T13:16:52Z</dcterms:modified>
</cp:coreProperties>
</file>